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7" r:id="rId3"/>
  </p:sldMasterIdLst>
  <p:notesMasterIdLst>
    <p:notesMasterId r:id="rId13"/>
  </p:notesMasterIdLst>
  <p:sldIdLst>
    <p:sldId id="257" r:id="rId4"/>
    <p:sldId id="260" r:id="rId5"/>
    <p:sldId id="261" r:id="rId6"/>
    <p:sldId id="259" r:id="rId7"/>
    <p:sldId id="262" r:id="rId8"/>
    <p:sldId id="263" r:id="rId9"/>
    <p:sldId id="265" r:id="rId10"/>
    <p:sldId id="266" r:id="rId11"/>
    <p:sldId id="264" r:id="rId1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4"/>
    <p:restoredTop sz="73930" autoAdjust="0"/>
  </p:normalViewPr>
  <p:slideViewPr>
    <p:cSldViewPr>
      <p:cViewPr varScale="1">
        <p:scale>
          <a:sx n="108" d="100"/>
          <a:sy n="108" d="100"/>
        </p:scale>
        <p:origin x="2286" y="96"/>
      </p:cViewPr>
      <p:guideLst>
        <p:guide orient="horz" pos="1620"/>
        <p:guide pos="2880"/>
      </p:guideLst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E1A00-64AC-473A-96CF-8BCC39177E7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E1DE7-D1F6-4904-B540-85F14A16F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22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25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4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73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29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83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4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76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8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7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dia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dia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7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blad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9289" cy="51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1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Titel van presentatie, Arial 32pt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61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blad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288" cy="5148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1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634997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7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31-8-2023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4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24364" y="206375"/>
            <a:ext cx="6162437" cy="8572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24363" y="1200151"/>
            <a:ext cx="3007423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4235" y="1200151"/>
            <a:ext cx="3022565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24363" y="4630341"/>
            <a:ext cx="4258325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9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31-8-2023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5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4" y="4767265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6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24366" y="206375"/>
            <a:ext cx="6162437" cy="8572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24365" y="1200151"/>
            <a:ext cx="3007423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4235" y="1200152"/>
            <a:ext cx="3022565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24365" y="4630341"/>
            <a:ext cx="4258325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31-8-2023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81000">
              <a:srgbClr val="E4EDCD"/>
            </a:gs>
            <a:gs pos="92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81000">
              <a:srgbClr val="E4EDCD"/>
            </a:gs>
            <a:gs pos="92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81000">
              <a:srgbClr val="E4EDCD"/>
            </a:gs>
            <a:gs pos="92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5834" y="843559"/>
            <a:ext cx="6108523" cy="864096"/>
          </a:xfrm>
        </p:spPr>
        <p:txBody>
          <a:bodyPr>
            <a:normAutofit fontScale="90000"/>
          </a:bodyPr>
          <a:lstStyle/>
          <a:p>
            <a:r>
              <a:rPr lang="nl-NL" dirty="0"/>
              <a:t>Embedded Systems:</a:t>
            </a:r>
            <a:br>
              <a:rPr lang="nl-NL" dirty="0"/>
            </a:br>
            <a:r>
              <a:rPr lang="nl-NL" dirty="0" err="1"/>
              <a:t>Kickoff</a:t>
            </a:r>
            <a:r>
              <a:rPr lang="nl-NL" dirty="0"/>
              <a:t> semester 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76" y="2067694"/>
            <a:ext cx="2364275" cy="1474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203" y="2164211"/>
            <a:ext cx="1912178" cy="1281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AA518-7F2B-AA43-AC14-2C25D5218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085" y="2166597"/>
            <a:ext cx="990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Semester planning – 6 sprints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4708FA-A813-2241-89E0-E76C6BF9CE73}"/>
              </a:ext>
            </a:extLst>
          </p:cNvPr>
          <p:cNvSpPr/>
          <p:nvPr/>
        </p:nvSpPr>
        <p:spPr>
          <a:xfrm>
            <a:off x="1350453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C276D-363D-D145-A462-941986978791}"/>
              </a:ext>
            </a:extLst>
          </p:cNvPr>
          <p:cNvSpPr/>
          <p:nvPr/>
        </p:nvSpPr>
        <p:spPr>
          <a:xfrm>
            <a:off x="1700577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DFB25-3DBA-E743-B82A-8792D4D1A86C}"/>
              </a:ext>
            </a:extLst>
          </p:cNvPr>
          <p:cNvSpPr/>
          <p:nvPr/>
        </p:nvSpPr>
        <p:spPr>
          <a:xfrm>
            <a:off x="2060617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840AD-B54F-4841-B157-4C5DA57AC8DC}"/>
              </a:ext>
            </a:extLst>
          </p:cNvPr>
          <p:cNvSpPr/>
          <p:nvPr/>
        </p:nvSpPr>
        <p:spPr>
          <a:xfrm>
            <a:off x="2420657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8B600-0DD5-D54A-B4CE-30421C03CBCF}"/>
              </a:ext>
            </a:extLst>
          </p:cNvPr>
          <p:cNvSpPr/>
          <p:nvPr/>
        </p:nvSpPr>
        <p:spPr>
          <a:xfrm>
            <a:off x="2770781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88F0CD-4821-1840-9A1C-1EF9A5C5599B}"/>
              </a:ext>
            </a:extLst>
          </p:cNvPr>
          <p:cNvSpPr/>
          <p:nvPr/>
        </p:nvSpPr>
        <p:spPr>
          <a:xfrm>
            <a:off x="3130821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363D6-2F50-C34B-A4C1-ECED55250BB4}"/>
              </a:ext>
            </a:extLst>
          </p:cNvPr>
          <p:cNvSpPr/>
          <p:nvPr/>
        </p:nvSpPr>
        <p:spPr>
          <a:xfrm>
            <a:off x="3511712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8AF7C7-0FC8-4140-BA1A-14F8D6D8A921}"/>
              </a:ext>
            </a:extLst>
          </p:cNvPr>
          <p:cNvSpPr/>
          <p:nvPr/>
        </p:nvSpPr>
        <p:spPr>
          <a:xfrm>
            <a:off x="3861836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2AC2D-34E2-4146-A112-10D89E781154}"/>
              </a:ext>
            </a:extLst>
          </p:cNvPr>
          <p:cNvSpPr/>
          <p:nvPr/>
        </p:nvSpPr>
        <p:spPr>
          <a:xfrm>
            <a:off x="4221876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482F10-F3AF-8247-8F65-8AF989E5BD0C}"/>
              </a:ext>
            </a:extLst>
          </p:cNvPr>
          <p:cNvSpPr/>
          <p:nvPr/>
        </p:nvSpPr>
        <p:spPr>
          <a:xfrm>
            <a:off x="4581916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B054B-0EE1-444D-8CEF-5D499DD7D1E8}"/>
              </a:ext>
            </a:extLst>
          </p:cNvPr>
          <p:cNvSpPr/>
          <p:nvPr/>
        </p:nvSpPr>
        <p:spPr>
          <a:xfrm>
            <a:off x="4932040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45F8F0-9264-BA48-8563-AB28A08CCAB5}"/>
              </a:ext>
            </a:extLst>
          </p:cNvPr>
          <p:cNvSpPr/>
          <p:nvPr/>
        </p:nvSpPr>
        <p:spPr>
          <a:xfrm>
            <a:off x="5292080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79764-E6DE-0C48-9B3A-8A6D40A3A100}"/>
              </a:ext>
            </a:extLst>
          </p:cNvPr>
          <p:cNvSpPr/>
          <p:nvPr/>
        </p:nvSpPr>
        <p:spPr>
          <a:xfrm>
            <a:off x="5680849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DE71E-8480-6548-9F09-A807EC84601B}"/>
              </a:ext>
            </a:extLst>
          </p:cNvPr>
          <p:cNvSpPr/>
          <p:nvPr/>
        </p:nvSpPr>
        <p:spPr>
          <a:xfrm>
            <a:off x="6030973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EE1590-E0FD-5F44-BB95-CBFCAAD053DD}"/>
              </a:ext>
            </a:extLst>
          </p:cNvPr>
          <p:cNvSpPr/>
          <p:nvPr/>
        </p:nvSpPr>
        <p:spPr>
          <a:xfrm>
            <a:off x="6391013" y="1707654"/>
            <a:ext cx="360040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049A41-EE1C-024C-96C7-8404D85C3147}"/>
              </a:ext>
            </a:extLst>
          </p:cNvPr>
          <p:cNvSpPr/>
          <p:nvPr/>
        </p:nvSpPr>
        <p:spPr>
          <a:xfrm>
            <a:off x="6751053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1010A6-2983-EC42-AEC0-AF20B508E9F6}"/>
              </a:ext>
            </a:extLst>
          </p:cNvPr>
          <p:cNvSpPr/>
          <p:nvPr/>
        </p:nvSpPr>
        <p:spPr>
          <a:xfrm>
            <a:off x="7101177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F58841-42D7-2A44-89E4-1310C70FBA80}"/>
              </a:ext>
            </a:extLst>
          </p:cNvPr>
          <p:cNvSpPr/>
          <p:nvPr/>
        </p:nvSpPr>
        <p:spPr>
          <a:xfrm>
            <a:off x="7461217" y="1707654"/>
            <a:ext cx="360040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C900AE-6700-5240-9143-63F189DE8790}"/>
              </a:ext>
            </a:extLst>
          </p:cNvPr>
          <p:cNvCxnSpPr/>
          <p:nvPr/>
        </p:nvCxnSpPr>
        <p:spPr>
          <a:xfrm>
            <a:off x="1350453" y="1419622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741D35-878F-0D4A-AD1F-93D68EA53012}"/>
              </a:ext>
            </a:extLst>
          </p:cNvPr>
          <p:cNvCxnSpPr/>
          <p:nvPr/>
        </p:nvCxnSpPr>
        <p:spPr>
          <a:xfrm>
            <a:off x="2422343" y="1419622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9BB3A-A024-5B47-A7D6-2ABACD36F95F}"/>
              </a:ext>
            </a:extLst>
          </p:cNvPr>
          <p:cNvCxnSpPr/>
          <p:nvPr/>
        </p:nvCxnSpPr>
        <p:spPr>
          <a:xfrm>
            <a:off x="3490861" y="1419622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AFCCA6-1C5A-9844-B1F5-4C0EAAE49A7C}"/>
              </a:ext>
            </a:extLst>
          </p:cNvPr>
          <p:cNvCxnSpPr/>
          <p:nvPr/>
        </p:nvCxnSpPr>
        <p:spPr>
          <a:xfrm>
            <a:off x="4568104" y="1419622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66F060-8F91-7F46-8BD3-11D5D33B6D45}"/>
              </a:ext>
            </a:extLst>
          </p:cNvPr>
          <p:cNvCxnSpPr/>
          <p:nvPr/>
        </p:nvCxnSpPr>
        <p:spPr>
          <a:xfrm>
            <a:off x="5659288" y="1419622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7979D6-5770-EF48-9B4E-EBC8BE0D222A}"/>
              </a:ext>
            </a:extLst>
          </p:cNvPr>
          <p:cNvCxnSpPr/>
          <p:nvPr/>
        </p:nvCxnSpPr>
        <p:spPr>
          <a:xfrm>
            <a:off x="6737241" y="1439318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6229F9-772A-1E46-8FE4-AD4C79042F73}"/>
              </a:ext>
            </a:extLst>
          </p:cNvPr>
          <p:cNvCxnSpPr/>
          <p:nvPr/>
        </p:nvCxnSpPr>
        <p:spPr>
          <a:xfrm>
            <a:off x="7821257" y="1439318"/>
            <a:ext cx="0" cy="1296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A991D3-B67A-9544-B2A6-0A9BAC467079}"/>
              </a:ext>
            </a:extLst>
          </p:cNvPr>
          <p:cNvSpPr txBox="1"/>
          <p:nvPr/>
        </p:nvSpPr>
        <p:spPr>
          <a:xfrm>
            <a:off x="1477256" y="2427734"/>
            <a:ext cx="9118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1</a:t>
            </a:r>
          </a:p>
          <a:p>
            <a:r>
              <a:rPr lang="en-US" sz="1200" dirty="0"/>
              <a:t>GPIO, Interrupts, Low power proof of concepts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340F88-BFBF-0E42-BD80-87A9C9670855}"/>
              </a:ext>
            </a:extLst>
          </p:cNvPr>
          <p:cNvSpPr txBox="1"/>
          <p:nvPr/>
        </p:nvSpPr>
        <p:spPr>
          <a:xfrm>
            <a:off x="2487488" y="2427734"/>
            <a:ext cx="911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2</a:t>
            </a:r>
            <a:br>
              <a:rPr lang="en-US" dirty="0"/>
            </a:br>
            <a:r>
              <a:rPr lang="en-US" sz="1200" dirty="0"/>
              <a:t>GPIO challenge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C0FF4-82CC-BD4F-B70C-82C0FD7F50AB}"/>
              </a:ext>
            </a:extLst>
          </p:cNvPr>
          <p:cNvSpPr txBox="1"/>
          <p:nvPr/>
        </p:nvSpPr>
        <p:spPr>
          <a:xfrm>
            <a:off x="3578671" y="2426651"/>
            <a:ext cx="911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3</a:t>
            </a:r>
            <a:br>
              <a:rPr lang="en-US" dirty="0"/>
            </a:br>
            <a:r>
              <a:rPr lang="en-US" sz="1200" dirty="0"/>
              <a:t>Timer, Watchdog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4074F-2F60-F442-9603-A907C221EC38}"/>
              </a:ext>
            </a:extLst>
          </p:cNvPr>
          <p:cNvSpPr txBox="1"/>
          <p:nvPr/>
        </p:nvSpPr>
        <p:spPr>
          <a:xfrm>
            <a:off x="4676871" y="2426651"/>
            <a:ext cx="911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4</a:t>
            </a:r>
          </a:p>
          <a:p>
            <a:r>
              <a:rPr lang="en-US" sz="1200" dirty="0"/>
              <a:t>Timer challenge, </a:t>
            </a:r>
            <a:r>
              <a:rPr lang="en-US" sz="1200" dirty="0" err="1"/>
              <a:t>FreeRTOS</a:t>
            </a:r>
            <a:r>
              <a:rPr lang="en-US" sz="1200" dirty="0"/>
              <a:t> on STM32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59000-C26A-7E49-BFCC-70ED2FA8BFB5}"/>
              </a:ext>
            </a:extLst>
          </p:cNvPr>
          <p:cNvSpPr txBox="1"/>
          <p:nvPr/>
        </p:nvSpPr>
        <p:spPr>
          <a:xfrm>
            <a:off x="5755063" y="2426651"/>
            <a:ext cx="9118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5</a:t>
            </a:r>
          </a:p>
          <a:p>
            <a:r>
              <a:rPr lang="en-US" sz="1200" dirty="0"/>
              <a:t>Closed Loop System proof of concepts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E6573-ADAE-BF4E-9548-DBD29F2D62C9}"/>
              </a:ext>
            </a:extLst>
          </p:cNvPr>
          <p:cNvSpPr txBox="1"/>
          <p:nvPr/>
        </p:nvSpPr>
        <p:spPr>
          <a:xfrm>
            <a:off x="6823319" y="2411943"/>
            <a:ext cx="911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6</a:t>
            </a:r>
          </a:p>
          <a:p>
            <a:r>
              <a:rPr lang="en-US" sz="1200" dirty="0"/>
              <a:t>Closed loop challenge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56D95F-EAFD-B4C8-C3B7-6A93F6A16DAB}"/>
              </a:ext>
            </a:extLst>
          </p:cNvPr>
          <p:cNvSpPr txBox="1"/>
          <p:nvPr/>
        </p:nvSpPr>
        <p:spPr>
          <a:xfrm>
            <a:off x="5264457" y="1075912"/>
            <a:ext cx="230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Embedded project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11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Course material -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65892-861B-EE46-8FAC-DDC858F13E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4" y="1154368"/>
            <a:ext cx="1385455" cy="126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1BAF2-FACB-2C4D-BDFD-20CE6FE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95" y="2645358"/>
            <a:ext cx="1488433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FF8D6-CBF4-0346-AE70-530597720CD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93" y="1167252"/>
            <a:ext cx="1359799" cy="1180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61BD7-E2DF-DE44-AF3E-F1D90D13E76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94" y="3881396"/>
            <a:ext cx="1475253" cy="949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4C2D8-5522-7244-AEB9-747C47F4B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522" y="2433726"/>
            <a:ext cx="1308414" cy="1009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26445D-0B35-334A-9933-DABB8C8F4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2946" y="1093935"/>
            <a:ext cx="1044521" cy="101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C965A-ABB1-D740-A042-D1DD708E3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30" y="3766429"/>
            <a:ext cx="1452034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02331-1221-E945-923C-A0673489BE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842" y="2557261"/>
            <a:ext cx="1514549" cy="1007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D7F3FD-3320-9948-8331-258BD52CF22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03" y="971039"/>
            <a:ext cx="1475253" cy="1116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9AFAC3-3D6D-3341-9229-743B87317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988" y="2222107"/>
            <a:ext cx="1279639" cy="11970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3D86AB-EC2F-FB41-911A-E7D2752CCF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22" y="3749146"/>
            <a:ext cx="1433275" cy="1064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8A0C88-AF7B-3147-9BEB-4CC1AFAAA9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3846" y="3564794"/>
            <a:ext cx="1137921" cy="1336452"/>
          </a:xfrm>
          <a:prstGeom prst="rect">
            <a:avLst/>
          </a:prstGeom>
        </p:spPr>
      </p:pic>
      <p:pic>
        <p:nvPicPr>
          <p:cNvPr id="19" name="Picture 18" descr="UT132D">
            <a:extLst>
              <a:ext uri="{FF2B5EF4-FFF2-40B4-BE49-F238E27FC236}">
                <a16:creationId xmlns:a16="http://schemas.microsoft.com/office/drawing/2014/main" id="{600EB2EA-A16C-6A4B-A030-B7F44378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46" y="1365723"/>
            <a:ext cx="690880" cy="120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C983E-8DF2-9142-8683-2A8D601D4A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1142" y="2863132"/>
            <a:ext cx="1344108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 – documents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D99BF-4F0B-2E48-A2D6-019269D697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33" y="1285922"/>
            <a:ext cx="1561463" cy="2123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3278C5-89D0-E140-B3A5-D6507A0777C7}"/>
              </a:ext>
            </a:extLst>
          </p:cNvPr>
          <p:cNvSpPr txBox="1"/>
          <p:nvPr/>
        </p:nvSpPr>
        <p:spPr>
          <a:xfrm rot="18803856">
            <a:off x="4397230" y="1988779"/>
            <a:ext cx="187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 sheets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F6A1A-7167-BD43-B43E-FF07B9869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62" y="1281198"/>
            <a:ext cx="1503408" cy="21279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C73D12-23FF-BE4A-A54B-5C86E04383B1}"/>
              </a:ext>
            </a:extLst>
          </p:cNvPr>
          <p:cNvSpPr txBox="1"/>
          <p:nvPr/>
        </p:nvSpPr>
        <p:spPr>
          <a:xfrm rot="18803856">
            <a:off x="865927" y="1806899"/>
            <a:ext cx="1711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Toolchain manual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625B6-6D92-B74A-91DE-52B02E942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246" y="1285923"/>
            <a:ext cx="1500071" cy="2127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5AC74C-08C0-4046-A843-DB08A224FDD1}"/>
              </a:ext>
            </a:extLst>
          </p:cNvPr>
          <p:cNvSpPr txBox="1"/>
          <p:nvPr/>
        </p:nvSpPr>
        <p:spPr>
          <a:xfrm rot="18803856">
            <a:off x="2649204" y="1968095"/>
            <a:ext cx="181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Challenges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FECCAF-91C6-9249-A528-1330FBB15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261" y="1707654"/>
            <a:ext cx="2135453" cy="12100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FF1272-0479-B848-AE4A-1437B110E5E7}"/>
              </a:ext>
            </a:extLst>
          </p:cNvPr>
          <p:cNvSpPr txBox="1"/>
          <p:nvPr/>
        </p:nvSpPr>
        <p:spPr>
          <a:xfrm rot="20141235">
            <a:off x="6553115" y="1984734"/>
            <a:ext cx="209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254412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GB" dirty="0"/>
              <a:t>Course material – example program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6041C-AA34-EF44-95AC-0D0C5356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63625"/>
            <a:ext cx="4928947" cy="3356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B3A5C-30D5-3540-A5C8-FC7BF084D61E}"/>
              </a:ext>
            </a:extLst>
          </p:cNvPr>
          <p:cNvSpPr txBox="1"/>
          <p:nvPr/>
        </p:nvSpPr>
        <p:spPr>
          <a:xfrm>
            <a:off x="5652120" y="1879252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Is a C++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Is for the NUCLEO-F303RE board.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</a:t>
            </a:r>
            <a:r>
              <a:rPr lang="en-US" sz="1200" dirty="0" err="1"/>
              <a:t>FreeRTOS</a:t>
            </a:r>
            <a:r>
              <a:rPr lang="en-US" sz="1200" dirty="0"/>
              <a:t> included, but can also be used without using </a:t>
            </a:r>
            <a:r>
              <a:rPr lang="en-US" sz="1200" dirty="0" err="1"/>
              <a:t>FreeRTOS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Will blink the green LED on the NUCLEO-F303RE board and prints some text to the serial output every second.</a:t>
            </a:r>
          </a:p>
        </p:txBody>
      </p:sp>
    </p:spTree>
    <p:extLst>
      <p:ext uri="{BB962C8B-B14F-4D97-AF65-F5344CB8AC3E}">
        <p14:creationId xmlns:p14="http://schemas.microsoft.com/office/powerpoint/2010/main" val="359936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GB" dirty="0"/>
              <a:t>From the problem solving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7DD54-EA6F-0341-8A0A-A13FCDD4C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91630"/>
            <a:ext cx="4571999" cy="238905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DB683-DDCD-5F48-856E-75E9AC17D780}"/>
              </a:ext>
            </a:extLst>
          </p:cNvPr>
          <p:cNvSpPr txBox="1"/>
          <p:nvPr/>
        </p:nvSpPr>
        <p:spPr>
          <a:xfrm>
            <a:off x="5724128" y="1491630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this workshop in the first sprint.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student has a problem, ask where he is in the flowchart and ask him to show this.</a:t>
            </a:r>
          </a:p>
        </p:txBody>
      </p:sp>
    </p:spTree>
    <p:extLst>
      <p:ext uri="{BB962C8B-B14F-4D97-AF65-F5344CB8AC3E}">
        <p14:creationId xmlns:p14="http://schemas.microsoft.com/office/powerpoint/2010/main" val="425826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GB" dirty="0"/>
              <a:t>Global design provided for AD students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DB683-DDCD-5F48-856E-75E9AC17D780}"/>
              </a:ext>
            </a:extLst>
          </p:cNvPr>
          <p:cNvSpPr txBox="1"/>
          <p:nvPr/>
        </p:nvSpPr>
        <p:spPr>
          <a:xfrm>
            <a:off x="4145912" y="1237692"/>
            <a:ext cx="432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 students do not have to carry out / document the research steps which would normally lead to a global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AD students will be given a global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 students will still have to fill in the detailed design of the separate components (UML).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implementing the global design is </a:t>
            </a:r>
            <a:r>
              <a:rPr lang="en-US" dirty="0" err="1"/>
              <a:t>unsufficient</a:t>
            </a:r>
            <a:r>
              <a:rPr lang="en-US" dirty="0"/>
              <a:t> for BA students because not all BA requirements will be covered.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CB583-F456-6A42-9177-462449EB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52" y="1063625"/>
            <a:ext cx="2664296" cy="37644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175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 for retakers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E54E-73B8-4205-8AE7-7AD7DA64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Throw away your previous code / projects!</a:t>
            </a:r>
          </a:p>
          <a:p>
            <a:r>
              <a:rPr lang="en-US" dirty="0"/>
              <a:t>Make sure your VM is working without problems.</a:t>
            </a:r>
          </a:p>
          <a:p>
            <a:r>
              <a:rPr lang="en-US" dirty="0"/>
              <a:t>Work with C++ classes, deliver only clean code.</a:t>
            </a:r>
          </a:p>
          <a:p>
            <a:r>
              <a:rPr lang="en-US" dirty="0"/>
              <a:t>Take it step by step, small POC’s.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704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C19F3A-C52A-2D47-85B4-5248F22C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31" y="1010388"/>
            <a:ext cx="4022938" cy="392673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E2E2737-79F4-B642-815A-7BF0A97B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6229333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onty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PPT_Fontys_NL_universeel</Template>
  <TotalTime>0</TotalTime>
  <Words>301</Words>
  <Application>Microsoft Office PowerPoint</Application>
  <PresentationFormat>On-screen Show (16:9)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Aangepast ontwerp</vt:lpstr>
      <vt:lpstr>1_Aangepast ontwerp</vt:lpstr>
      <vt:lpstr>fontys</vt:lpstr>
      <vt:lpstr>Embedded Systems: Kickoff semester 3</vt:lpstr>
      <vt:lpstr>Semester planning – 6 sprints</vt:lpstr>
      <vt:lpstr>Course material - hardware</vt:lpstr>
      <vt:lpstr>Course material – documents</vt:lpstr>
      <vt:lpstr>Course material – example program</vt:lpstr>
      <vt:lpstr>From the problem solving workshop</vt:lpstr>
      <vt:lpstr>Global design provided for AD students</vt:lpstr>
      <vt:lpstr>Tips for retakers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PRC3 - Introduction</dc:title>
  <dc:subject/>
  <dc:creator>Freddy Hurkmans</dc:creator>
  <cp:keywords/>
  <dc:description/>
  <cp:lastModifiedBy>Bakx,René R.P.M.</cp:lastModifiedBy>
  <cp:revision>545</cp:revision>
  <dcterms:created xsi:type="dcterms:W3CDTF">2012-05-11T07:21:45Z</dcterms:created>
  <dcterms:modified xsi:type="dcterms:W3CDTF">2023-08-31T09:58:51Z</dcterms:modified>
  <cp:category/>
</cp:coreProperties>
</file>